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3" r:id="rId2"/>
  </p:sldMasterIdLst>
  <p:sldIdLst>
    <p:sldId id="256" r:id="rId3"/>
    <p:sldId id="257" r:id="rId4"/>
    <p:sldId id="259" r:id="rId5"/>
    <p:sldId id="258" r:id="rId6"/>
    <p:sldId id="260" r:id="rId7"/>
    <p:sldId id="261" r:id="rId8"/>
    <p:sldId id="262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1" d="100"/>
          <a:sy n="51" d="100"/>
        </p:scale>
        <p:origin x="-1056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30250" y="1905000"/>
            <a:ext cx="7681913" cy="1523495"/>
          </a:xfrm>
        </p:spPr>
        <p:txBody>
          <a:bodyPr>
            <a:noAutofit/>
          </a:bodyPr>
          <a:lstStyle>
            <a:lvl1pPr>
              <a:lnSpc>
                <a:spcPct val="90000"/>
              </a:lnSpc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30249" y="4344988"/>
            <a:ext cx="7681913" cy="461665"/>
          </a:xfrm>
        </p:spPr>
        <p:txBody>
          <a:bodyPr>
            <a:no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0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2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4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Title and Content">
    <p:bg bwMode="black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white"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 bwMode="white">
          <a:xfrm>
            <a:off x="381000" y="1411553"/>
            <a:ext cx="8382000" cy="2200602"/>
          </a:xfrm>
        </p:spPr>
        <p:txBody>
          <a:bodyPr/>
          <a:lstStyle>
            <a:lvl1pPr>
              <a:buClr>
                <a:schemeClr val="tx1"/>
              </a:buClr>
              <a:buSzPct val="70000"/>
              <a:buFont typeface="Wingdings" pitchFamily="2" charset="2"/>
              <a:buChar char="l"/>
              <a:defRPr/>
            </a:lvl1pPr>
            <a:lvl2pPr>
              <a:buClr>
                <a:schemeClr val="tx1"/>
              </a:buClr>
              <a:buSzPct val="70000"/>
              <a:buFont typeface="Wingdings" pitchFamily="2" charset="2"/>
              <a:buChar char="l"/>
              <a:defRPr/>
            </a:lvl2pPr>
            <a:lvl3pPr>
              <a:buClr>
                <a:schemeClr val="tx1"/>
              </a:buClr>
              <a:buSzPct val="70000"/>
              <a:buFont typeface="Wingdings" pitchFamily="2" charset="2"/>
              <a:buChar char="l"/>
              <a:defRPr/>
            </a:lvl3pPr>
            <a:lvl4pPr>
              <a:buClr>
                <a:schemeClr val="tx1"/>
              </a:buClr>
              <a:buSzPct val="70000"/>
              <a:buFont typeface="Wingdings" pitchFamily="2" charset="2"/>
              <a:buChar char="l"/>
              <a:defRPr/>
            </a:lvl4pPr>
            <a:lvl5pPr>
              <a:buClr>
                <a:schemeClr val="tx1"/>
              </a:buClr>
              <a:buSzPct val="70000"/>
              <a:buFont typeface="Wingdings" pitchFamily="2" charset="2"/>
              <a:buChar char="l"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Title and Content">
    <p:bg bwMode="black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white"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 bwMode="white">
          <a:xfrm>
            <a:off x="381000" y="1411553"/>
            <a:ext cx="8382000" cy="2200602"/>
          </a:xfrm>
        </p:spPr>
        <p:txBody>
          <a:bodyPr/>
          <a:lstStyle>
            <a:lvl1pPr>
              <a:buClr>
                <a:schemeClr val="tx1"/>
              </a:buClr>
              <a:buSzPct val="70000"/>
              <a:buFont typeface="Wingdings" pitchFamily="2" charset="2"/>
              <a:buChar char="l"/>
              <a:defRPr/>
            </a:lvl1pPr>
            <a:lvl2pPr>
              <a:buClr>
                <a:schemeClr val="tx1"/>
              </a:buClr>
              <a:buSzPct val="70000"/>
              <a:buFont typeface="Wingdings" pitchFamily="2" charset="2"/>
              <a:buChar char="l"/>
              <a:defRPr/>
            </a:lvl2pPr>
            <a:lvl3pPr>
              <a:buClr>
                <a:schemeClr val="tx1"/>
              </a:buClr>
              <a:buSzPct val="70000"/>
              <a:buFont typeface="Wingdings" pitchFamily="2" charset="2"/>
              <a:buChar char="l"/>
              <a:defRPr/>
            </a:lvl3pPr>
            <a:lvl4pPr>
              <a:buClr>
                <a:schemeClr val="tx1"/>
              </a:buClr>
              <a:buSzPct val="70000"/>
              <a:buFont typeface="Wingdings" pitchFamily="2" charset="2"/>
              <a:buChar char="l"/>
              <a:defRPr/>
            </a:lvl4pPr>
            <a:lvl5pPr>
              <a:buClr>
                <a:schemeClr val="tx1"/>
              </a:buClr>
              <a:buSzPct val="70000"/>
              <a:buFont typeface="Wingdings" pitchFamily="2" charset="2"/>
              <a:buChar char="l"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6"/>
          <p:cNvSpPr>
            <a:spLocks noGrp="1"/>
          </p:cNvSpPr>
          <p:nvPr>
            <p:ph type="body" sz="quarter" idx="11"/>
          </p:nvPr>
        </p:nvSpPr>
        <p:spPr>
          <a:xfrm>
            <a:off x="0" y="6238875"/>
            <a:ext cx="9144001" cy="619125"/>
          </a:xfrm>
          <a:solidFill>
            <a:srgbClr val="FFFF99"/>
          </a:solidFill>
        </p:spPr>
        <p:txBody>
          <a:bodyPr wrap="square" lIns="152394" tIns="76197" rIns="152394" bIns="76197" anchor="b" anchorCtr="0">
            <a:noAutofit/>
          </a:bodyPr>
          <a:lstStyle>
            <a:lvl1pPr algn="r">
              <a:buFont typeface="Arial" pitchFamily="34" charset="0"/>
              <a:buNone/>
              <a:defRPr>
                <a:solidFill>
                  <a:srgbClr val="000000"/>
                </a:solidFill>
                <a:effectLst/>
                <a:latin typeface="+mj-lt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2_Demo, Video etc. &quot;special&quot; slid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69219" y="649805"/>
            <a:ext cx="7043208" cy="1523494"/>
          </a:xfrm>
        </p:spPr>
        <p:txBody>
          <a:bodyPr anchor="ctr" anchorCtr="0">
            <a:noAutofit/>
          </a:bodyPr>
          <a:lstStyle>
            <a:lvl1pPr>
              <a:lnSpc>
                <a:spcPct val="90000"/>
              </a:lnSpc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68955" y="4344988"/>
            <a:ext cx="7043208" cy="461665"/>
          </a:xfrm>
        </p:spPr>
        <p:txBody>
          <a:bodyPr>
            <a:no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0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2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4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0" hasCustomPrompt="1"/>
          </p:nvPr>
        </p:nvSpPr>
        <p:spPr>
          <a:xfrm>
            <a:off x="722049" y="2355850"/>
            <a:ext cx="7690114" cy="1384994"/>
          </a:xfrm>
        </p:spPr>
        <p:txBody>
          <a:bodyPr anchor="t" anchorCtr="0">
            <a:noAutofit/>
            <a:scene3d>
              <a:camera prst="orthographicFront"/>
              <a:lightRig rig="flat" dir="t"/>
            </a:scene3d>
            <a:sp3d extrusionH="88900" contourW="2540">
              <a:bevelT w="38100" h="31750"/>
              <a:contourClr>
                <a:srgbClr val="F4A234"/>
              </a:contourClr>
            </a:sp3d>
          </a:bodyPr>
          <a:lstStyle>
            <a:lvl1pPr marL="0" indent="0" algn="l">
              <a:buFont typeface="Arial" pitchFamily="34" charset="0"/>
              <a:buNone/>
              <a:defRPr kumimoji="0" lang="en-US" sz="10000" b="1" i="1" u="none" strike="noStrike" kern="1200" cap="none" spc="-642" normalizeH="0" baseline="0" noProof="0" dirty="0" smtClean="0">
                <a:ln w="11430"/>
                <a:gradFill>
                  <a:gsLst>
                    <a:gs pos="0">
                      <a:srgbClr val="FF9929">
                        <a:lumMod val="20000"/>
                        <a:lumOff val="80000"/>
                      </a:srgbClr>
                    </a:gs>
                    <a:gs pos="28000">
                      <a:srgbClr val="F8F57B"/>
                    </a:gs>
                    <a:gs pos="62000">
                      <a:srgbClr val="D5B953"/>
                    </a:gs>
                    <a:gs pos="88000">
                      <a:srgbClr val="D1943B"/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US" dirty="0" smtClean="0"/>
              <a:t>click to…</a:t>
            </a:r>
          </a:p>
        </p:txBody>
      </p:sp>
    </p:spTree>
  </p:cSld>
  <p:clrMapOvr>
    <a:masterClrMapping/>
  </p:clrMapOvr>
  <p:transition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Use for slides with Software Co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722313" y="1905000"/>
            <a:ext cx="8040688" cy="1938992"/>
          </a:xfrm>
        </p:spPr>
        <p:txBody>
          <a:bodyPr/>
          <a:lstStyle>
            <a:lvl1pPr>
              <a:lnSpc>
                <a:spcPct val="90000"/>
              </a:lnSpc>
              <a:defRPr/>
            </a:lvl1pPr>
            <a:lvl2pPr>
              <a:lnSpc>
                <a:spcPct val="90000"/>
              </a:lnSpc>
              <a:defRPr/>
            </a:lvl2pPr>
            <a:lvl3pPr>
              <a:lnSpc>
                <a:spcPct val="90000"/>
              </a:lnSpc>
              <a:defRPr/>
            </a:lvl3pPr>
            <a:lvl4pPr>
              <a:lnSpc>
                <a:spcPct val="90000"/>
              </a:lnSpc>
              <a:defRPr/>
            </a:lvl4pPr>
            <a:lvl5pPr>
              <a:lnSpc>
                <a:spcPct val="90000"/>
              </a:lnSpc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emo, Video etc. &quot;special&quot; slid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69219" y="649805"/>
            <a:ext cx="7043208" cy="1523494"/>
          </a:xfrm>
        </p:spPr>
        <p:txBody>
          <a:bodyPr anchor="ctr" anchorCtr="0">
            <a:noAutofit/>
          </a:bodyPr>
          <a:lstStyle>
            <a:lvl1pPr>
              <a:lnSpc>
                <a:spcPct val="90000"/>
              </a:lnSpc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68955" y="4344988"/>
            <a:ext cx="7043208" cy="461665"/>
          </a:xfrm>
        </p:spPr>
        <p:txBody>
          <a:bodyPr>
            <a:no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0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2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4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0" hasCustomPrompt="1"/>
          </p:nvPr>
        </p:nvSpPr>
        <p:spPr>
          <a:xfrm>
            <a:off x="722049" y="2355850"/>
            <a:ext cx="7690114" cy="1384994"/>
          </a:xfrm>
        </p:spPr>
        <p:txBody>
          <a:bodyPr anchor="t" anchorCtr="0">
            <a:noAutofit/>
            <a:scene3d>
              <a:camera prst="orthographicFront"/>
              <a:lightRig rig="flat" dir="t"/>
            </a:scene3d>
            <a:sp3d extrusionH="88900" contourW="2540">
              <a:bevelT w="38100" h="31750"/>
              <a:contourClr>
                <a:srgbClr val="F4A234"/>
              </a:contourClr>
            </a:sp3d>
          </a:bodyPr>
          <a:lstStyle>
            <a:lvl1pPr marL="0" indent="0" algn="l">
              <a:buFont typeface="Arial" pitchFamily="34" charset="0"/>
              <a:buNone/>
              <a:defRPr kumimoji="0" lang="en-US" sz="10000" b="1" i="1" u="none" strike="noStrike" kern="1200" cap="none" spc="-642" normalizeH="0" baseline="0" noProof="0" dirty="0" smtClean="0">
                <a:ln w="11430"/>
                <a:gradFill>
                  <a:gsLst>
                    <a:gs pos="0">
                      <a:srgbClr val="FF9929">
                        <a:lumMod val="20000"/>
                        <a:lumOff val="80000"/>
                      </a:srgbClr>
                    </a:gs>
                    <a:gs pos="28000">
                      <a:srgbClr val="F8F57B"/>
                    </a:gs>
                    <a:gs pos="62000">
                      <a:srgbClr val="D5B953"/>
                    </a:gs>
                    <a:gs pos="88000">
                      <a:srgbClr val="D1943B"/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US" dirty="0" smtClean="0"/>
              <a:t>click to…</a:t>
            </a:r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381000" y="1411552"/>
            <a:ext cx="8382000" cy="2210862"/>
          </a:xfrm>
        </p:spPr>
        <p:txBody>
          <a:bodyPr/>
          <a:lstStyle>
            <a:lvl1pPr>
              <a:lnSpc>
                <a:spcPct val="90000"/>
              </a:lnSpc>
              <a:defRPr/>
            </a:lvl1pPr>
            <a:lvl2pPr>
              <a:lnSpc>
                <a:spcPct val="90000"/>
              </a:lnSpc>
              <a:defRPr/>
            </a:lvl2pPr>
            <a:lvl3pPr>
              <a:lnSpc>
                <a:spcPct val="90000"/>
              </a:lnSpc>
              <a:defRPr/>
            </a:lvl3pPr>
            <a:lvl4pPr>
              <a:lnSpc>
                <a:spcPct val="90000"/>
              </a:lnSpc>
              <a:defRPr/>
            </a:lvl4pPr>
            <a:lvl5pPr>
              <a:lnSpc>
                <a:spcPct val="90000"/>
              </a:lnSpc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412875"/>
            <a:ext cx="8382000" cy="2210862"/>
          </a:xfrm>
        </p:spPr>
        <p:txBody>
          <a:bodyPr/>
          <a:lstStyle>
            <a:lvl1pPr>
              <a:lnSpc>
                <a:spcPct val="90000"/>
              </a:lnSpc>
              <a:defRPr/>
            </a:lvl1pPr>
            <a:lvl2pPr>
              <a:lnSpc>
                <a:spcPct val="90000"/>
              </a:lnSpc>
              <a:defRPr/>
            </a:lvl2pPr>
            <a:lvl3pPr>
              <a:lnSpc>
                <a:spcPct val="90000"/>
              </a:lnSpc>
              <a:defRPr/>
            </a:lvl3pPr>
            <a:lvl4pPr>
              <a:lnSpc>
                <a:spcPct val="90000"/>
              </a:lnSpc>
              <a:defRPr/>
            </a:lvl4pPr>
            <a:lvl5pPr>
              <a:lnSpc>
                <a:spcPct val="90000"/>
              </a:lnSpc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1411553"/>
            <a:ext cx="4114800" cy="2129814"/>
          </a:xfrm>
        </p:spPr>
        <p:txBody>
          <a:bodyPr/>
          <a:lstStyle>
            <a:lvl1pPr marL="339976" indent="-339976">
              <a:lnSpc>
                <a:spcPct val="90000"/>
              </a:lnSpc>
              <a:defRPr sz="2800"/>
            </a:lvl1pPr>
            <a:lvl2pPr marL="673338" indent="-325424">
              <a:lnSpc>
                <a:spcPct val="90000"/>
              </a:lnSpc>
              <a:defRPr sz="2400"/>
            </a:lvl2pPr>
            <a:lvl3pPr marL="953785" indent="-288384">
              <a:lnSpc>
                <a:spcPct val="90000"/>
              </a:lnSpc>
              <a:defRPr sz="2000"/>
            </a:lvl3pPr>
            <a:lvl4pPr marL="1227618" indent="-273833">
              <a:lnSpc>
                <a:spcPct val="90000"/>
              </a:lnSpc>
              <a:defRPr sz="1800"/>
            </a:lvl4pPr>
            <a:lvl5pPr marL="1516002" indent="-280447">
              <a:lnSpc>
                <a:spcPct val="90000"/>
              </a:lnSpc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11553"/>
            <a:ext cx="4114800" cy="2129814"/>
          </a:xfrm>
        </p:spPr>
        <p:txBody>
          <a:bodyPr/>
          <a:lstStyle>
            <a:lvl1pPr marL="347914" indent="-347914">
              <a:lnSpc>
                <a:spcPct val="90000"/>
              </a:lnSpc>
              <a:defRPr sz="2800"/>
            </a:lvl1pPr>
            <a:lvl2pPr marL="673338" indent="-339976">
              <a:lnSpc>
                <a:spcPct val="90000"/>
              </a:lnSpc>
              <a:defRPr sz="2400"/>
            </a:lvl2pPr>
            <a:lvl3pPr marL="961722" indent="-302936">
              <a:lnSpc>
                <a:spcPct val="90000"/>
              </a:lnSpc>
              <a:defRPr sz="2000"/>
            </a:lvl3pPr>
            <a:lvl4pPr marL="1227618" indent="-265896">
              <a:lnSpc>
                <a:spcPct val="90000"/>
              </a:lnSpc>
              <a:defRPr sz="1800"/>
            </a:lvl4pPr>
            <a:lvl5pPr marL="1516002" indent="-273833">
              <a:lnSpc>
                <a:spcPct val="90000"/>
              </a:lnSpc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411553"/>
            <a:ext cx="4114800" cy="692498"/>
          </a:xfrm>
        </p:spPr>
        <p:txBody>
          <a:bodyPr anchor="b"/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2500" b="1"/>
            </a:lvl1pPr>
            <a:lvl2pPr marL="457182" indent="0">
              <a:buNone/>
              <a:defRPr sz="2000" b="1"/>
            </a:lvl2pPr>
            <a:lvl3pPr marL="914363" indent="0">
              <a:buNone/>
              <a:defRPr sz="1800" b="1"/>
            </a:lvl3pPr>
            <a:lvl4pPr marL="1371545" indent="0">
              <a:buNone/>
              <a:defRPr sz="1600" b="1"/>
            </a:lvl4pPr>
            <a:lvl5pPr marL="1828727" indent="0">
              <a:buNone/>
              <a:defRPr sz="1600" b="1"/>
            </a:lvl5pPr>
            <a:lvl6pPr marL="2285909" indent="0">
              <a:buNone/>
              <a:defRPr sz="1600" b="1"/>
            </a:lvl6pPr>
            <a:lvl7pPr marL="2743090" indent="0">
              <a:buNone/>
              <a:defRPr sz="1600" b="1"/>
            </a:lvl7pPr>
            <a:lvl8pPr marL="3200272" indent="0">
              <a:buNone/>
              <a:defRPr sz="1600" b="1"/>
            </a:lvl8pPr>
            <a:lvl9pPr marL="3657454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0999" y="2174875"/>
            <a:ext cx="4114800" cy="1537344"/>
          </a:xfrm>
        </p:spPr>
        <p:txBody>
          <a:bodyPr/>
          <a:lstStyle>
            <a:lvl1pPr marL="281770" indent="-281770">
              <a:defRPr sz="2300"/>
            </a:lvl1pPr>
            <a:lvl2pPr marL="562218" indent="-265896">
              <a:defRPr sz="2000"/>
            </a:lvl2pPr>
            <a:lvl3pPr marL="813562" indent="-243407">
              <a:defRPr sz="1800"/>
            </a:lvl3pPr>
            <a:lvl4pPr marL="1050354" indent="-228856">
              <a:defRPr sz="1700"/>
            </a:lvl4pPr>
            <a:lvl5pPr marL="1279210" indent="-206367">
              <a:defRPr sz="17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981" y="1411553"/>
            <a:ext cx="4117019" cy="692498"/>
          </a:xfrm>
        </p:spPr>
        <p:txBody>
          <a:bodyPr anchor="b"/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2500" b="1"/>
            </a:lvl1pPr>
            <a:lvl2pPr marL="457182" indent="0">
              <a:buNone/>
              <a:defRPr sz="2000" b="1"/>
            </a:lvl2pPr>
            <a:lvl3pPr marL="914363" indent="0">
              <a:buNone/>
              <a:defRPr sz="1800" b="1"/>
            </a:lvl3pPr>
            <a:lvl4pPr marL="1371545" indent="0">
              <a:buNone/>
              <a:defRPr sz="1600" b="1"/>
            </a:lvl4pPr>
            <a:lvl5pPr marL="1828727" indent="0">
              <a:buNone/>
              <a:defRPr sz="1600" b="1"/>
            </a:lvl5pPr>
            <a:lvl6pPr marL="2285909" indent="0">
              <a:buNone/>
              <a:defRPr sz="1600" b="1"/>
            </a:lvl6pPr>
            <a:lvl7pPr marL="2743090" indent="0">
              <a:buNone/>
              <a:defRPr sz="1600" b="1"/>
            </a:lvl7pPr>
            <a:lvl8pPr marL="3200272" indent="0">
              <a:buNone/>
              <a:defRPr sz="1600" b="1"/>
            </a:lvl8pPr>
            <a:lvl9pPr marL="3657454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117974" cy="1537344"/>
          </a:xfrm>
        </p:spPr>
        <p:txBody>
          <a:bodyPr/>
          <a:lstStyle>
            <a:lvl1pPr marL="296321" indent="-296321">
              <a:defRPr sz="2300"/>
            </a:lvl1pPr>
            <a:lvl2pPr marL="570155" indent="-273833">
              <a:defRPr sz="2000"/>
            </a:lvl2pPr>
            <a:lvl3pPr marL="821499" indent="-244730">
              <a:defRPr sz="1800"/>
            </a:lvl3pPr>
            <a:lvl4pPr marL="1050354" indent="-236793">
              <a:defRPr sz="1700"/>
            </a:lvl4pPr>
            <a:lvl5pPr marL="1279210" indent="-220919">
              <a:defRPr sz="17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WALKIN - Prints in GRAYS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81000" y="230188"/>
            <a:ext cx="8382000" cy="66479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412875"/>
            <a:ext cx="8382000" cy="2135969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ransition>
    <p:fade/>
  </p:transition>
  <p:txStyles>
    <p:titleStyle>
      <a:lvl1pPr algn="l" defTabSz="914363" rtl="0" eaLnBrk="1" latinLnBrk="0" hangingPunct="1">
        <a:lnSpc>
          <a:spcPct val="90000"/>
        </a:lnSpc>
        <a:spcBef>
          <a:spcPct val="0"/>
        </a:spcBef>
        <a:buNone/>
        <a:defRPr lang="en-US" sz="4800" b="0" kern="1200" cap="none" spc="-150" dirty="0" smtClean="0">
          <a:ln w="3175">
            <a:noFill/>
          </a:ln>
          <a:gradFill flip="none" rotWithShape="1">
            <a:gsLst>
              <a:gs pos="0">
                <a:srgbClr val="FFFFB9"/>
              </a:gs>
              <a:gs pos="36000">
                <a:srgbClr val="FFFF99"/>
              </a:gs>
              <a:gs pos="86000">
                <a:srgbClr val="F6AE1E"/>
              </a:gs>
            </a:gsLst>
            <a:lin ang="5400000" scaled="0"/>
            <a:tileRect/>
          </a:gra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latin typeface="+mj-lt"/>
          <a:ea typeface="+mn-ea"/>
          <a:cs typeface="Arial" charset="0"/>
        </a:defRPr>
      </a:lvl1pPr>
    </p:titleStyle>
    <p:bodyStyle>
      <a:lvl1pPr marL="396875" indent="-396875" algn="l" defTabSz="914363" rtl="0" eaLnBrk="1" latinLnBrk="0" hangingPunct="1">
        <a:lnSpc>
          <a:spcPct val="90000"/>
        </a:lnSpc>
        <a:spcBef>
          <a:spcPct val="20000"/>
        </a:spcBef>
        <a:buFontTx/>
        <a:buBlip>
          <a:blip r:embed="rId15"/>
        </a:buBlip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indent="-396875" algn="l" defTabSz="914363" rtl="0" eaLnBrk="1" latinLnBrk="0" hangingPunct="1">
        <a:lnSpc>
          <a:spcPct val="90000"/>
        </a:lnSpc>
        <a:spcBef>
          <a:spcPct val="20000"/>
        </a:spcBef>
        <a:buFontTx/>
        <a:buBlip>
          <a:blip r:embed="rId16"/>
        </a:buBlip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258888" indent="-344488" algn="l" defTabSz="914363" rtl="0" eaLnBrk="1" latinLnBrk="0" hangingPunct="1">
        <a:lnSpc>
          <a:spcPct val="90000"/>
        </a:lnSpc>
        <a:spcBef>
          <a:spcPct val="20000"/>
        </a:spcBef>
        <a:buFontTx/>
        <a:buBlip>
          <a:blip r:embed="rId16"/>
        </a:buBlip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4963" indent="-346075" algn="l" defTabSz="914363" rtl="0" eaLnBrk="1" latinLnBrk="0" hangingPunct="1">
        <a:lnSpc>
          <a:spcPct val="90000"/>
        </a:lnSpc>
        <a:spcBef>
          <a:spcPct val="20000"/>
        </a:spcBef>
        <a:buFontTx/>
        <a:buBlip>
          <a:blip r:embed="rId16"/>
        </a:buBlip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1941513" indent="-336550" algn="l" defTabSz="914363" rtl="0" eaLnBrk="1" latinLnBrk="0" hangingPunct="1">
        <a:lnSpc>
          <a:spcPct val="90000"/>
        </a:lnSpc>
        <a:spcBef>
          <a:spcPct val="20000"/>
        </a:spcBef>
        <a:buFontTx/>
        <a:buBlip>
          <a:blip r:embed="rId16"/>
        </a:buBlip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499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81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63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45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2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63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45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27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09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90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72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54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white rectangle.png"/>
          <p:cNvPicPr>
            <a:picLocks noChangeAspect="1"/>
          </p:cNvPicPr>
          <p:nvPr/>
        </p:nvPicPr>
        <p:blipFill>
          <a:blip r:embed="rId4"/>
          <a:srcRect b="10453"/>
          <a:stretch>
            <a:fillRect/>
          </a:stretch>
        </p:blipFill>
        <p:spPr>
          <a:xfrm>
            <a:off x="0" y="1299706"/>
            <a:ext cx="9144000" cy="5558294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81000" y="230188"/>
            <a:ext cx="8382000" cy="66479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2" y="1905000"/>
            <a:ext cx="8040688" cy="210826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</p:sldLayoutIdLst>
  <p:transition>
    <p:fade/>
  </p:transition>
  <p:txStyles>
    <p:titleStyle>
      <a:lvl1pPr algn="l" defTabSz="914363" rtl="0" eaLnBrk="1" latinLnBrk="0" hangingPunct="1">
        <a:lnSpc>
          <a:spcPct val="90000"/>
        </a:lnSpc>
        <a:spcBef>
          <a:spcPct val="0"/>
        </a:spcBef>
        <a:buNone/>
        <a:defRPr lang="en-US" sz="4800" b="0" kern="1200" cap="none" spc="-125" dirty="0" smtClean="0">
          <a:ln w="3175">
            <a:noFill/>
          </a:ln>
          <a:gradFill flip="none" rotWithShape="1">
            <a:gsLst>
              <a:gs pos="0">
                <a:srgbClr val="FFFFB9"/>
              </a:gs>
              <a:gs pos="36000">
                <a:srgbClr val="FFFF99"/>
              </a:gs>
              <a:gs pos="86000">
                <a:srgbClr val="F6AE1E"/>
              </a:gs>
            </a:gsLst>
            <a:lin ang="5400000" scaled="0"/>
            <a:tileRect/>
          </a:gra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latin typeface="+mj-lt"/>
          <a:ea typeface="+mn-ea"/>
          <a:cs typeface="Arial" charset="0"/>
        </a:defRPr>
      </a:lvl1pPr>
    </p:titleStyle>
    <p:bodyStyle>
      <a:lvl1pPr marL="0" indent="0" algn="l" defTabSz="914363" rtl="0" eaLnBrk="1" latinLnBrk="0" hangingPunct="1">
        <a:lnSpc>
          <a:spcPct val="90000"/>
        </a:lnSpc>
        <a:spcBef>
          <a:spcPct val="20000"/>
        </a:spcBef>
        <a:buFont typeface="Arial" pitchFamily="34" charset="0"/>
        <a:buNone/>
        <a:defRPr sz="3000" b="1" kern="1200">
          <a:solidFill>
            <a:schemeClr val="tx1"/>
          </a:solidFill>
          <a:latin typeface="Courier New" pitchFamily="49" charset="0"/>
          <a:ea typeface="+mn-ea"/>
          <a:cs typeface="Courier New" pitchFamily="49" charset="0"/>
        </a:defRPr>
      </a:lvl1pPr>
      <a:lvl2pPr marL="384954" indent="-7937" algn="l" defTabSz="914363" rtl="0" eaLnBrk="1" latinLnBrk="0" hangingPunct="1">
        <a:lnSpc>
          <a:spcPct val="90000"/>
        </a:lnSpc>
        <a:spcBef>
          <a:spcPct val="20000"/>
        </a:spcBef>
        <a:buFont typeface="Arial" pitchFamily="34" charset="0"/>
        <a:buNone/>
        <a:defRPr sz="2800" b="1" kern="1200">
          <a:solidFill>
            <a:schemeClr val="tx1"/>
          </a:solidFill>
          <a:latin typeface="Courier New" pitchFamily="49" charset="0"/>
          <a:ea typeface="+mn-ea"/>
          <a:cs typeface="Courier New" pitchFamily="49" charset="0"/>
        </a:defRPr>
      </a:lvl2pPr>
      <a:lvl3pPr marL="761970" indent="-7937" algn="l" defTabSz="914363" rtl="0" eaLnBrk="1" latinLnBrk="0" hangingPunct="1">
        <a:lnSpc>
          <a:spcPct val="90000"/>
        </a:lnSpc>
        <a:spcBef>
          <a:spcPct val="20000"/>
        </a:spcBef>
        <a:buFont typeface="Arial" pitchFamily="34" charset="0"/>
        <a:buNone/>
        <a:defRPr sz="2400" b="1" kern="1200">
          <a:solidFill>
            <a:schemeClr val="tx1"/>
          </a:solidFill>
          <a:latin typeface="Courier New" pitchFamily="49" charset="0"/>
          <a:ea typeface="+mn-ea"/>
          <a:cs typeface="Courier New" pitchFamily="49" charset="0"/>
        </a:defRPr>
      </a:lvl3pPr>
      <a:lvl4pPr marL="1094009" indent="7937" algn="l" defTabSz="914363" rtl="0" eaLnBrk="1" latinLnBrk="0" hangingPunct="1">
        <a:lnSpc>
          <a:spcPct val="90000"/>
        </a:lnSpc>
        <a:spcBef>
          <a:spcPct val="20000"/>
        </a:spcBef>
        <a:buFont typeface="Arial" pitchFamily="34" charset="0"/>
        <a:buNone/>
        <a:defRPr sz="2400" b="1" kern="1200">
          <a:solidFill>
            <a:schemeClr val="tx1"/>
          </a:solidFill>
          <a:latin typeface="Courier New" pitchFamily="49" charset="0"/>
          <a:ea typeface="+mn-ea"/>
          <a:cs typeface="Courier New" pitchFamily="49" charset="0"/>
        </a:defRPr>
      </a:lvl4pPr>
      <a:lvl5pPr marL="1426047" indent="0" algn="l" defTabSz="914363" rtl="0" eaLnBrk="1" latinLnBrk="0" hangingPunct="1">
        <a:lnSpc>
          <a:spcPct val="90000"/>
        </a:lnSpc>
        <a:spcBef>
          <a:spcPct val="20000"/>
        </a:spcBef>
        <a:buFont typeface="Arial" pitchFamily="34" charset="0"/>
        <a:buNone/>
        <a:defRPr sz="2400" b="1" kern="1200">
          <a:solidFill>
            <a:schemeClr val="tx1"/>
          </a:solidFill>
          <a:latin typeface="Courier New" pitchFamily="49" charset="0"/>
          <a:ea typeface="+mn-ea"/>
          <a:cs typeface="Courier New" pitchFamily="49" charset="0"/>
        </a:defRPr>
      </a:lvl5pPr>
      <a:lvl6pPr marL="2514499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81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63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45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2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63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45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27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09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90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72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54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219200"/>
            <a:ext cx="7681913" cy="1523495"/>
          </a:xfrm>
        </p:spPr>
        <p:txBody>
          <a:bodyPr/>
          <a:lstStyle/>
          <a:p>
            <a:r>
              <a:rPr lang="en-US" sz="8000" dirty="0" smtClean="0"/>
              <a:t> Classroom Rules</a:t>
            </a:r>
            <a:br>
              <a:rPr lang="en-US" sz="8000" dirty="0" smtClean="0"/>
            </a:br>
            <a:endParaRPr lang="en-US" sz="8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2590800"/>
            <a:ext cx="7681913" cy="2825453"/>
          </a:xfrm>
        </p:spPr>
        <p:txBody>
          <a:bodyPr/>
          <a:lstStyle/>
          <a:p>
            <a:r>
              <a:rPr lang="en-US" sz="2800" dirty="0">
                <a:solidFill>
                  <a:srgbClr val="FFC000"/>
                </a:solidFill>
              </a:rPr>
              <a:t>Atty. </a:t>
            </a:r>
            <a:r>
              <a:rPr lang="en-US" sz="2800" dirty="0" err="1">
                <a:solidFill>
                  <a:srgbClr val="FFC000"/>
                </a:solidFill>
              </a:rPr>
              <a:t>Benjie</a:t>
            </a:r>
            <a:r>
              <a:rPr lang="en-US" sz="2800" dirty="0">
                <a:solidFill>
                  <a:srgbClr val="FFC000"/>
                </a:solidFill>
              </a:rPr>
              <a:t> C. Martinez, CPA, Ed. D., Ph. D.</a:t>
            </a:r>
            <a:br>
              <a:rPr lang="en-US" sz="2800" dirty="0">
                <a:solidFill>
                  <a:srgbClr val="FFC000"/>
                </a:solidFill>
              </a:rPr>
            </a:br>
            <a:r>
              <a:rPr lang="en-US" sz="2800" dirty="0" smtClean="0">
                <a:solidFill>
                  <a:srgbClr val="FFC000"/>
                </a:solidFill>
              </a:rPr>
              <a:t>University President, English Professor</a:t>
            </a:r>
          </a:p>
          <a:p>
            <a:r>
              <a:rPr lang="en-US" sz="2800" dirty="0" smtClean="0">
                <a:solidFill>
                  <a:srgbClr val="FFC000"/>
                </a:solidFill>
              </a:rPr>
              <a:t>The Martinez University</a:t>
            </a:r>
            <a:endParaRPr lang="en-US" sz="28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195265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1000" y="304800"/>
            <a:ext cx="8305800" cy="1523494"/>
          </a:xfrm>
        </p:spPr>
        <p:txBody>
          <a:bodyPr/>
          <a:lstStyle/>
          <a:p>
            <a:r>
              <a:rPr lang="en-US" dirty="0" smtClean="0"/>
              <a:t>Classroom Behavior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81000" y="1676400"/>
            <a:ext cx="8305800" cy="4419600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>
                <a:solidFill>
                  <a:srgbClr val="FFC000"/>
                </a:solidFill>
              </a:rPr>
              <a:t>Students are expected to bear respect to other students and teachers as well as visitors.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>
                <a:solidFill>
                  <a:srgbClr val="FFC000"/>
                </a:solidFill>
              </a:rPr>
              <a:t>Students are discouraged to engage in malicious discourses with fellow students.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>
                <a:solidFill>
                  <a:srgbClr val="FFC000"/>
                </a:solidFill>
              </a:rPr>
              <a:t>Students are expected to care school’s facility.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>
                <a:solidFill>
                  <a:srgbClr val="FFC000"/>
                </a:solidFill>
              </a:rPr>
              <a:t>Students are expected to be HONEST all the time.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>
                <a:solidFill>
                  <a:srgbClr val="FFC000"/>
                </a:solidFill>
              </a:rPr>
              <a:t>Students inside the classroom  shall always display a good sense of high morals.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>
                <a:solidFill>
                  <a:srgbClr val="FFC000"/>
                </a:solidFill>
              </a:rPr>
              <a:t>Students inside the classroom shall always respect the professor.</a:t>
            </a:r>
            <a:endParaRPr lang="en-US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971140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1000" y="304800"/>
            <a:ext cx="8305800" cy="1523494"/>
          </a:xfrm>
        </p:spPr>
        <p:txBody>
          <a:bodyPr/>
          <a:lstStyle/>
          <a:p>
            <a:r>
              <a:rPr lang="en-US" dirty="0" smtClean="0"/>
              <a:t>Grades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81000" y="2057400"/>
            <a:ext cx="8305800" cy="4419600"/>
          </a:xfrm>
        </p:spPr>
        <p:txBody>
          <a:bodyPr/>
          <a:lstStyle/>
          <a:p>
            <a:r>
              <a:rPr lang="en-US" dirty="0" smtClean="0">
                <a:solidFill>
                  <a:srgbClr val="FFC000"/>
                </a:solidFill>
              </a:rPr>
              <a:t>For all the four quarters:</a:t>
            </a:r>
          </a:p>
          <a:p>
            <a:endParaRPr lang="en-US" dirty="0">
              <a:solidFill>
                <a:srgbClr val="FFC000"/>
              </a:solidFill>
            </a:endParaRPr>
          </a:p>
          <a:p>
            <a:r>
              <a:rPr lang="en-US" dirty="0" smtClean="0">
                <a:solidFill>
                  <a:srgbClr val="FFC000"/>
                </a:solidFill>
              </a:rPr>
              <a:t>Quiz						40%</a:t>
            </a:r>
          </a:p>
          <a:p>
            <a:r>
              <a:rPr lang="en-US" dirty="0" smtClean="0">
                <a:solidFill>
                  <a:srgbClr val="FFC000"/>
                </a:solidFill>
              </a:rPr>
              <a:t>	</a:t>
            </a:r>
            <a:endParaRPr lang="en-US" dirty="0">
              <a:solidFill>
                <a:srgbClr val="FFC000"/>
              </a:solidFill>
            </a:endParaRPr>
          </a:p>
          <a:p>
            <a:r>
              <a:rPr lang="en-US" dirty="0" smtClean="0">
                <a:solidFill>
                  <a:srgbClr val="FFC000"/>
                </a:solidFill>
              </a:rPr>
              <a:t>Participation 				20%</a:t>
            </a:r>
          </a:p>
          <a:p>
            <a:endParaRPr lang="en-US" dirty="0">
              <a:solidFill>
                <a:srgbClr val="FFC000"/>
              </a:solidFill>
            </a:endParaRPr>
          </a:p>
          <a:p>
            <a:r>
              <a:rPr lang="en-US" dirty="0" smtClean="0">
                <a:solidFill>
                  <a:srgbClr val="FFC000"/>
                </a:solidFill>
              </a:rPr>
              <a:t>Exam						40%</a:t>
            </a:r>
          </a:p>
          <a:p>
            <a:r>
              <a:rPr lang="en-US" dirty="0" smtClean="0">
                <a:solidFill>
                  <a:srgbClr val="FFC000"/>
                </a:solidFill>
              </a:rPr>
              <a:t>Total of					100% </a:t>
            </a:r>
          </a:p>
        </p:txBody>
      </p:sp>
    </p:spTree>
    <p:extLst>
      <p:ext uri="{BB962C8B-B14F-4D97-AF65-F5344CB8AC3E}">
        <p14:creationId xmlns:p14="http://schemas.microsoft.com/office/powerpoint/2010/main" val="248950371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1000" y="304800"/>
            <a:ext cx="8305800" cy="1523494"/>
          </a:xfrm>
        </p:spPr>
        <p:txBody>
          <a:bodyPr/>
          <a:lstStyle/>
          <a:p>
            <a:r>
              <a:rPr lang="en-US" dirty="0" smtClean="0"/>
              <a:t>Submission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" y="1371600"/>
            <a:ext cx="8305800" cy="4419600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>
                <a:solidFill>
                  <a:srgbClr val="FFC000"/>
                </a:solidFill>
              </a:rPr>
              <a:t>All assignments are expected to be passed every Friday afternoon at the Faculty Area at 5PM. Beyond that time, all late assignments for the week shall not be accepted.</a:t>
            </a:r>
          </a:p>
          <a:p>
            <a:pPr marL="514350" indent="-514350">
              <a:buFont typeface="+mj-lt"/>
              <a:buAutoNum type="arabicPeriod"/>
            </a:pPr>
            <a:endParaRPr lang="en-US" dirty="0">
              <a:solidFill>
                <a:srgbClr val="FFC000"/>
              </a:solidFill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dirty="0" smtClean="0">
                <a:solidFill>
                  <a:srgbClr val="FFC000"/>
                </a:solidFill>
              </a:rPr>
              <a:t>Write legibly.</a:t>
            </a:r>
          </a:p>
          <a:p>
            <a:pPr marL="514350" indent="-514350">
              <a:buFont typeface="+mj-lt"/>
              <a:buAutoNum type="arabicPeriod"/>
            </a:pPr>
            <a:endParaRPr lang="en-US" dirty="0">
              <a:solidFill>
                <a:srgbClr val="FFC000"/>
              </a:solidFill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dirty="0" smtClean="0">
                <a:solidFill>
                  <a:srgbClr val="FFC000"/>
                </a:solidFill>
              </a:rPr>
              <a:t>Cite references (if there is).</a:t>
            </a:r>
          </a:p>
          <a:p>
            <a:pPr marL="514350" indent="-514350">
              <a:buFont typeface="+mj-lt"/>
              <a:buAutoNum type="arabicPeriod"/>
            </a:pPr>
            <a:endParaRPr lang="en-US" dirty="0">
              <a:solidFill>
                <a:srgbClr val="FFC000"/>
              </a:solidFill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dirty="0" smtClean="0">
                <a:solidFill>
                  <a:srgbClr val="FFC000"/>
                </a:solidFill>
              </a:rPr>
              <a:t>Avoid plagiarism. Plagiarized worked will be marked zero.</a:t>
            </a:r>
          </a:p>
        </p:txBody>
      </p:sp>
    </p:spTree>
    <p:extLst>
      <p:ext uri="{BB962C8B-B14F-4D97-AF65-F5344CB8AC3E}">
        <p14:creationId xmlns:p14="http://schemas.microsoft.com/office/powerpoint/2010/main" val="378557778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1000" y="304800"/>
            <a:ext cx="8305800" cy="1523494"/>
          </a:xfrm>
        </p:spPr>
        <p:txBody>
          <a:bodyPr/>
          <a:lstStyle/>
          <a:p>
            <a:r>
              <a:rPr lang="en-US" dirty="0" smtClean="0"/>
              <a:t>Inquisitives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81000" y="1524000"/>
            <a:ext cx="8305800" cy="4419600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>
                <a:solidFill>
                  <a:srgbClr val="FFC000"/>
                </a:solidFill>
              </a:rPr>
              <a:t>Every Friday is a quiz day.</a:t>
            </a:r>
          </a:p>
          <a:p>
            <a:pPr marL="514350" indent="-514350">
              <a:buFont typeface="+mj-lt"/>
              <a:buAutoNum type="arabicPeriod"/>
            </a:pPr>
            <a:endParaRPr lang="en-US" dirty="0">
              <a:solidFill>
                <a:srgbClr val="FFC000"/>
              </a:solidFill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dirty="0" smtClean="0">
                <a:solidFill>
                  <a:srgbClr val="FFC000"/>
                </a:solidFill>
              </a:rPr>
              <a:t>Always prepare a size 1 paper (1 whole sheet), and </a:t>
            </a:r>
            <a:r>
              <a:rPr lang="en-US" dirty="0" err="1" smtClean="0">
                <a:solidFill>
                  <a:srgbClr val="FFC000"/>
                </a:solidFill>
              </a:rPr>
              <a:t>ballpen</a:t>
            </a:r>
            <a:r>
              <a:rPr lang="en-US" dirty="0" smtClean="0">
                <a:solidFill>
                  <a:srgbClr val="FFC000"/>
                </a:solidFill>
              </a:rPr>
              <a:t> (black or blue).</a:t>
            </a:r>
          </a:p>
          <a:p>
            <a:pPr marL="514350" indent="-514350">
              <a:buFont typeface="+mj-lt"/>
              <a:buAutoNum type="arabicPeriod"/>
            </a:pPr>
            <a:endParaRPr lang="en-US" dirty="0">
              <a:solidFill>
                <a:srgbClr val="FFC000"/>
              </a:solidFill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dirty="0" smtClean="0">
                <a:solidFill>
                  <a:srgbClr val="FFC000"/>
                </a:solidFill>
              </a:rPr>
              <a:t>Quizzes are good for one straight hours.</a:t>
            </a:r>
          </a:p>
          <a:p>
            <a:pPr marL="514350" indent="-514350">
              <a:buFont typeface="+mj-lt"/>
              <a:buAutoNum type="arabicPeriod"/>
            </a:pPr>
            <a:endParaRPr lang="en-US" dirty="0">
              <a:solidFill>
                <a:srgbClr val="FFC000"/>
              </a:solidFill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dirty="0" smtClean="0">
                <a:solidFill>
                  <a:srgbClr val="FFC000"/>
                </a:solidFill>
              </a:rPr>
              <a:t>Late students are not allowed to take the quiz. Absent students (excused or not) cannot take the quiz anymore except the other professors say so.</a:t>
            </a:r>
            <a:endParaRPr lang="en-US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137176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1000" y="304800"/>
            <a:ext cx="8305800" cy="1523494"/>
          </a:xfrm>
        </p:spPr>
        <p:txBody>
          <a:bodyPr/>
          <a:lstStyle/>
          <a:p>
            <a:r>
              <a:rPr lang="en-US" dirty="0" smtClean="0"/>
              <a:t>Examinations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81000" y="2057400"/>
            <a:ext cx="8305800" cy="4419600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>
                <a:solidFill>
                  <a:srgbClr val="FFC000"/>
                </a:solidFill>
              </a:rPr>
              <a:t>Exams shall be taken by all the students whether they hold a permit or not.</a:t>
            </a:r>
          </a:p>
          <a:p>
            <a:pPr marL="514350" indent="-514350">
              <a:buFont typeface="+mj-lt"/>
              <a:buAutoNum type="arabicPeriod"/>
            </a:pPr>
            <a:endParaRPr lang="en-US" dirty="0">
              <a:solidFill>
                <a:srgbClr val="FFC000"/>
              </a:solidFill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dirty="0" smtClean="0">
                <a:solidFill>
                  <a:srgbClr val="FFC000"/>
                </a:solidFill>
              </a:rPr>
              <a:t>Late examiners will be taking the exam some other time guaranteeing that their reason is valid. If otherwise, they will never take the exam.</a:t>
            </a:r>
          </a:p>
          <a:p>
            <a:pPr marL="514350" indent="-514350">
              <a:buFont typeface="+mj-lt"/>
              <a:buAutoNum type="arabicPeriod"/>
            </a:pPr>
            <a:endParaRPr lang="en-US" dirty="0">
              <a:solidFill>
                <a:srgbClr val="FFC000"/>
              </a:solidFill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dirty="0" smtClean="0">
                <a:solidFill>
                  <a:srgbClr val="FFC000"/>
                </a:solidFill>
              </a:rPr>
              <a:t>If anyone caught cheating, automatically he fails the course.</a:t>
            </a:r>
          </a:p>
        </p:txBody>
      </p:sp>
    </p:spTree>
    <p:extLst>
      <p:ext uri="{BB962C8B-B14F-4D97-AF65-F5344CB8AC3E}">
        <p14:creationId xmlns:p14="http://schemas.microsoft.com/office/powerpoint/2010/main" val="379135175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1000" y="304800"/>
            <a:ext cx="8305800" cy="1523494"/>
          </a:xfrm>
        </p:spPr>
        <p:txBody>
          <a:bodyPr/>
          <a:lstStyle/>
          <a:p>
            <a:r>
              <a:rPr lang="en-US" dirty="0" smtClean="0"/>
              <a:t>General Policy and Sanctions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81000" y="2057400"/>
            <a:ext cx="8305800" cy="4419600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>
                <a:solidFill>
                  <a:srgbClr val="FFC000"/>
                </a:solidFill>
              </a:rPr>
              <a:t>Cheating and Plagiarism are sanctioned with maximum penalty which is failing the course he/she takes.</a:t>
            </a:r>
          </a:p>
          <a:p>
            <a:pPr marL="514350" indent="-514350">
              <a:buFont typeface="+mj-lt"/>
              <a:buAutoNum type="arabicPeriod"/>
            </a:pPr>
            <a:endParaRPr lang="en-US" dirty="0">
              <a:solidFill>
                <a:srgbClr val="FFC000"/>
              </a:solidFill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dirty="0" smtClean="0">
                <a:solidFill>
                  <a:srgbClr val="FFC000"/>
                </a:solidFill>
              </a:rPr>
              <a:t>Minor offenses are being forgiven twice. If it exceeds, the decision depends on the prefect of students to justify what sanction is must be given to the respondent.</a:t>
            </a:r>
            <a:endParaRPr lang="en-US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425253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Green Segoe 4-3 template-template_April-17-2007">
  <a:themeElements>
    <a:clrScheme name="Green Template-Template">
      <a:dk1>
        <a:srgbClr val="000000"/>
      </a:dk1>
      <a:lt1>
        <a:srgbClr val="FFFFFF"/>
      </a:lt1>
      <a:dk2>
        <a:srgbClr val="1F7335"/>
      </a:dk2>
      <a:lt2>
        <a:srgbClr val="C4FF89"/>
      </a:lt2>
      <a:accent1>
        <a:srgbClr val="FFC000"/>
      </a:accent1>
      <a:accent2>
        <a:srgbClr val="3497AE"/>
      </a:accent2>
      <a:accent3>
        <a:srgbClr val="DF8045"/>
      </a:accent3>
      <a:accent4>
        <a:srgbClr val="7DCC2E"/>
      </a:accent4>
      <a:accent5>
        <a:srgbClr val="FF9929"/>
      </a:accent5>
      <a:accent6>
        <a:srgbClr val="7D3DA1"/>
      </a:accent6>
      <a:hlink>
        <a:srgbClr val="F0ED7B"/>
      </a:hlink>
      <a:folHlink>
        <a:srgbClr val="F3EB4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ln>
          <a:headEnd type="none" w="med" len="med"/>
          <a:tailEnd type="none" w="med" len="med"/>
        </a:ln>
      </a:spPr>
      <a:bodyPr vert="horz" wrap="square" lIns="91436" tIns="45718" rIns="91436" bIns="45718" numCol="1" rtlCol="0" anchor="ctr" anchorCtr="0" compatLnSpc="1">
        <a:prstTxWarp prst="textNoShape">
          <a:avLst/>
        </a:prstTxWarp>
      </a:bodyPr>
      <a:lstStyle>
        <a:defPPr algn="ctr" defTabSz="914099" fontAlgn="base">
          <a:spcBef>
            <a:spcPct val="0"/>
          </a:spcBef>
          <a:spcAft>
            <a:spcPct val="0"/>
          </a:spcAft>
          <a:defRPr sz="2300" dirty="0" smtClean="0">
            <a:solidFill>
              <a:srgbClr val="FFFFFF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Segoe" pitchFamily="34" charset="0"/>
          </a:defRPr>
        </a:defPPr>
      </a:lstStyle>
      <a:style>
        <a:lnRef idx="0">
          <a:schemeClr val="accent2"/>
        </a:lnRef>
        <a:fillRef idx="3">
          <a:schemeClr val="accent2"/>
        </a:fillRef>
        <a:effectRef idx="3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White with Courier font for code slides">
  <a:themeElements>
    <a:clrScheme name="Blue Template-Template">
      <a:dk1>
        <a:srgbClr val="000000"/>
      </a:dk1>
      <a:lt1>
        <a:srgbClr val="FFFFFF"/>
      </a:lt1>
      <a:dk2>
        <a:srgbClr val="050595"/>
      </a:dk2>
      <a:lt2>
        <a:srgbClr val="FFFFFF"/>
      </a:lt2>
      <a:accent1>
        <a:srgbClr val="FFC000"/>
      </a:accent1>
      <a:accent2>
        <a:srgbClr val="3497AE"/>
      </a:accent2>
      <a:accent3>
        <a:srgbClr val="DF8045"/>
      </a:accent3>
      <a:accent4>
        <a:srgbClr val="7DCC2E"/>
      </a:accent4>
      <a:accent5>
        <a:srgbClr val="FF9929"/>
      </a:accent5>
      <a:accent6>
        <a:srgbClr val="7D3DA1"/>
      </a:accent6>
      <a:hlink>
        <a:srgbClr val="F3EB4F"/>
      </a:hlink>
      <a:folHlink>
        <a:srgbClr val="7DDDF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ln>
          <a:headEnd type="none" w="med" len="med"/>
          <a:tailEnd type="none" w="med" len="med"/>
        </a:ln>
      </a:spPr>
      <a:bodyPr vert="horz" wrap="square" lIns="109728" tIns="54864" rIns="109728" bIns="54864" numCol="1" rtlCol="0" anchor="ctr" anchorCtr="0" compatLnSpc="1">
        <a:prstTxWarp prst="textNoShape">
          <a:avLst/>
        </a:prstTxWarp>
      </a:bodyPr>
      <a:lstStyle>
        <a:defPPr marL="0" marR="0" indent="0" algn="ctr" defTabSz="10969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2800" b="0" i="0" u="none" strike="noStrike" cap="none" normalizeH="0" baseline="0" dirty="0" smtClean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Segoe" pitchFamily="34" charset="0"/>
          </a:defRPr>
        </a:defPPr>
      </a:lstStyle>
      <a:style>
        <a:lnRef idx="0">
          <a:schemeClr val="accent2"/>
        </a:lnRef>
        <a:fillRef idx="3">
          <a:schemeClr val="accent2"/>
        </a:fillRef>
        <a:effectRef idx="3">
          <a:schemeClr val="accent2"/>
        </a:effectRef>
        <a:fontRef idx="minor">
          <a:schemeClr val="lt1"/>
        </a:fontRef>
      </a:style>
    </a:sp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Abstract circa</Template>
  <TotalTime>33</TotalTime>
  <Words>322</Words>
  <Application>Microsoft Office PowerPoint</Application>
  <PresentationFormat>On-screen Show (4:3)</PresentationFormat>
  <Paragraphs>45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7</vt:i4>
      </vt:variant>
    </vt:vector>
  </HeadingPairs>
  <TitlesOfParts>
    <vt:vector size="9" baseType="lpstr">
      <vt:lpstr>Green Segoe 4-3 template-template_April-17-2007</vt:lpstr>
      <vt:lpstr>White with Courier font for code slides</vt:lpstr>
      <vt:lpstr> Classroom Rules </vt:lpstr>
      <vt:lpstr>Classroom Behavior</vt:lpstr>
      <vt:lpstr>Grades</vt:lpstr>
      <vt:lpstr>Submission</vt:lpstr>
      <vt:lpstr>Inquisitives</vt:lpstr>
      <vt:lpstr>Examinations</vt:lpstr>
      <vt:lpstr>General Policy and Sanctions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Classroom Rules</dc:title>
  <dc:creator>User</dc:creator>
  <cp:lastModifiedBy>User</cp:lastModifiedBy>
  <cp:revision>4</cp:revision>
  <dcterms:created xsi:type="dcterms:W3CDTF">2012-10-01T19:00:55Z</dcterms:created>
  <dcterms:modified xsi:type="dcterms:W3CDTF">2012-10-01T19:34:37Z</dcterms:modified>
</cp:coreProperties>
</file>